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0" r:id="rId3"/>
    <p:sldId id="256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022AD-C4A7-43AF-AD42-3581DBB46E0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18AA-104E-4F2A-A805-C74F65C9A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4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3EE16-EB2B-4775-B859-DD19938A5D61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6" name="슬라이드 이미지 개체 틀 5">
            <a:extLst>
              <a:ext uri="{FF2B5EF4-FFF2-40B4-BE49-F238E27FC236}">
                <a16:creationId xmlns="" xmlns:a16="http://schemas.microsoft.com/office/drawing/2014/main" id="{8C81FC25-8253-4409-AA96-1ECC8D500A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슬라이드 노트 개체 틀 6">
            <a:extLst>
              <a:ext uri="{FF2B5EF4-FFF2-40B4-BE49-F238E27FC236}">
                <a16:creationId xmlns="" xmlns:a16="http://schemas.microsoft.com/office/drawing/2014/main" id="{3C9F3E02-8C53-4E92-8F36-21ACF1B36C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afternoon, ladies and gentlemen! 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name is Sung Ho Choi in charge of the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AFoCO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Regional Education and Training Center in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Myanmar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It is honored to be here today.</a:t>
            </a:r>
            <a:b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starting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my presentation,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would like to highly appreciate you for giving me an opportunity for this event.</a:t>
            </a:r>
            <a:b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Shall we start now?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630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3EE16-EB2B-4775-B859-DD19938A5D61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6" name="슬라이드 이미지 개체 틀 5">
            <a:extLst>
              <a:ext uri="{FF2B5EF4-FFF2-40B4-BE49-F238E27FC236}">
                <a16:creationId xmlns="" xmlns:a16="http://schemas.microsoft.com/office/drawing/2014/main" id="{8C81FC25-8253-4409-AA96-1ECC8D500A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슬라이드 노트 개체 틀 6">
            <a:extLst>
              <a:ext uri="{FF2B5EF4-FFF2-40B4-BE49-F238E27FC236}">
                <a16:creationId xmlns="" xmlns:a16="http://schemas.microsoft.com/office/drawing/2014/main" id="{3C9F3E02-8C53-4E92-8F36-21ACF1B36C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presentation will be made in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order of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AFoCO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its mission,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AFoCO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Regional Education and Training Center,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AFoCO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Projects and Activities and Way Forward.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874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19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1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86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54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586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4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2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4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9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025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884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C5E0-BDFE-42A5-B0B8-D23D90C74FF3}" type="datetimeFigureOut">
              <a:rPr lang="ko-KR" altLang="en-US" smtClean="0"/>
              <a:t>2021-03-22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1D579-8C0D-4CA1-B341-9E42733C29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836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4479154"/>
            <a:ext cx="12192000" cy="2378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451341" cy="68580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206728"/>
            <a:ext cx="12493842" cy="26512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6656" y="585216"/>
            <a:ext cx="3621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Title 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656" y="1395478"/>
            <a:ext cx="3621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</a:rPr>
              <a:t>Subtitle 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47176" y="751432"/>
            <a:ext cx="3621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</a:rPr>
              <a:t>Date 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47176" y="1487810"/>
            <a:ext cx="3621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</a:rPr>
              <a:t>Presenter 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4479154"/>
            <a:ext cx="12192000" cy="2378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23957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3302" y="905472"/>
            <a:ext cx="3621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Contents 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127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968" y="1064924"/>
            <a:ext cx="1593727" cy="5439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137789" y="6327647"/>
            <a:ext cx="4054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>
                    <a:lumMod val="50000"/>
                  </a:schemeClr>
                </a:solidFill>
              </a:rPr>
              <a:t>Copyright</a:t>
            </a:r>
            <a:r>
              <a:rPr lang="en-US" altLang="ko-KR" sz="1600" dirty="0" smtClean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en-US" altLang="ko-KR" sz="1600" b="1" dirty="0" err="1" smtClean="0">
                <a:solidFill>
                  <a:schemeClr val="bg1">
                    <a:lumMod val="50000"/>
                  </a:schemeClr>
                </a:solidFill>
              </a:rPr>
              <a:t>AFoCO</a:t>
            </a:r>
            <a:r>
              <a:rPr lang="en-US" altLang="ko-KR" sz="1600" b="1" dirty="0" smtClean="0">
                <a:solidFill>
                  <a:schemeClr val="bg1">
                    <a:lumMod val="50000"/>
                  </a:schemeClr>
                </a:solidFill>
              </a:rPr>
              <a:t> All rights reserved.</a:t>
            </a:r>
            <a:endParaRPr lang="ko-KR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77</Words>
  <Application>Microsoft Office PowerPoint</Application>
  <PresentationFormat>와이드스크린</PresentationFormat>
  <Paragraphs>11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AFoCo</dc:creator>
  <cp:lastModifiedBy>AFoCo</cp:lastModifiedBy>
  <cp:revision>15</cp:revision>
  <dcterms:created xsi:type="dcterms:W3CDTF">2021-02-22T04:27:16Z</dcterms:created>
  <dcterms:modified xsi:type="dcterms:W3CDTF">2021-03-22T10:13:56Z</dcterms:modified>
</cp:coreProperties>
</file>